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6"/>
  </p:notesMasterIdLst>
  <p:sldIdLst>
    <p:sldId id="285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="" roundtripDataSignature="AMtx7mhPoE5hhI2qyG8rfLfHRegBIjwX/A==" r:id="rId20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o Wilkinson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2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0C3181-0662-4AAE-99BA-B17B1C2139B9}" v="464" dt="2025-11-03T10:38:29.3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35" autoAdjust="0"/>
    <p:restoredTop sz="88319" autoAdjust="0"/>
  </p:normalViewPr>
  <p:slideViewPr>
    <p:cSldViewPr snapToGrid="0" snapToObjects="1">
      <p:cViewPr varScale="1">
        <p:scale>
          <a:sx n="56" d="100"/>
          <a:sy n="56" d="100"/>
        </p:scale>
        <p:origin x="160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20" Type="http://customschemas.google.com/relationships/presentationmetadata" Target="metadata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23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y Royall" userId="48aa2286-1801-4b05-b340-133d828446d4" providerId="ADAL" clId="{98D5C2E8-0D4C-4D4B-8AA1-3D3E13041BDD}"/>
    <pc:docChg chg="custSel delSld modSld">
      <pc:chgData name="Jenny Royall" userId="48aa2286-1801-4b05-b340-133d828446d4" providerId="ADAL" clId="{98D5C2E8-0D4C-4D4B-8AA1-3D3E13041BDD}" dt="2025-11-03T10:47:32.066" v="986" actId="1076"/>
      <pc:docMkLst>
        <pc:docMk/>
      </pc:docMkLst>
      <pc:sldChg chg="delSp modSp del mod">
        <pc:chgData name="Jenny Royall" userId="48aa2286-1801-4b05-b340-133d828446d4" providerId="ADAL" clId="{98D5C2E8-0D4C-4D4B-8AA1-3D3E13041BDD}" dt="2025-11-03T09:47:21.774" v="46" actId="47"/>
        <pc:sldMkLst>
          <pc:docMk/>
          <pc:sldMk cId="109787437" sldId="278"/>
        </pc:sldMkLst>
        <pc:picChg chg="del mod modCrop">
          <ac:chgData name="Jenny Royall" userId="48aa2286-1801-4b05-b340-133d828446d4" providerId="ADAL" clId="{98D5C2E8-0D4C-4D4B-8AA1-3D3E13041BDD}" dt="2025-11-03T09:45:19.758" v="27" actId="21"/>
          <ac:picMkLst>
            <pc:docMk/>
            <pc:sldMk cId="109787437" sldId="278"/>
            <ac:picMk id="4" creationId="{E9F0EF15-0C27-6312-1451-E3BEABCB5EAE}"/>
          </ac:picMkLst>
        </pc:picChg>
      </pc:sldChg>
      <pc:sldChg chg="del">
        <pc:chgData name="Jenny Royall" userId="48aa2286-1801-4b05-b340-133d828446d4" providerId="ADAL" clId="{98D5C2E8-0D4C-4D4B-8AA1-3D3E13041BDD}" dt="2025-11-03T10:20:48.205" v="471" actId="47"/>
        <pc:sldMkLst>
          <pc:docMk/>
          <pc:sldMk cId="944939423" sldId="281"/>
        </pc:sldMkLst>
      </pc:sldChg>
      <pc:sldChg chg="del">
        <pc:chgData name="Jenny Royall" userId="48aa2286-1801-4b05-b340-133d828446d4" providerId="ADAL" clId="{98D5C2E8-0D4C-4D4B-8AA1-3D3E13041BDD}" dt="2025-11-03T09:43:19.397" v="0" actId="47"/>
        <pc:sldMkLst>
          <pc:docMk/>
          <pc:sldMk cId="4193993118" sldId="282"/>
        </pc:sldMkLst>
      </pc:sldChg>
      <pc:sldChg chg="addSp delSp modSp del">
        <pc:chgData name="Jenny Royall" userId="48aa2286-1801-4b05-b340-133d828446d4" providerId="ADAL" clId="{98D5C2E8-0D4C-4D4B-8AA1-3D3E13041BDD}" dt="2025-11-03T10:20:50.039" v="472" actId="47"/>
        <pc:sldMkLst>
          <pc:docMk/>
          <pc:sldMk cId="2891495097" sldId="283"/>
        </pc:sldMkLst>
        <pc:picChg chg="add mod">
          <ac:chgData name="Jenny Royall" userId="48aa2286-1801-4b05-b340-133d828446d4" providerId="ADAL" clId="{98D5C2E8-0D4C-4D4B-8AA1-3D3E13041BDD}" dt="2025-11-03T10:01:08.663" v="318" actId="1076"/>
          <ac:picMkLst>
            <pc:docMk/>
            <pc:sldMk cId="2891495097" sldId="283"/>
            <ac:picMk id="1026" creationId="{3905F58F-764A-9A99-3A68-B0E93E21B49A}"/>
          </ac:picMkLst>
        </pc:picChg>
        <pc:picChg chg="del">
          <ac:chgData name="Jenny Royall" userId="48aa2286-1801-4b05-b340-133d828446d4" providerId="ADAL" clId="{98D5C2E8-0D4C-4D4B-8AA1-3D3E13041BDD}" dt="2025-11-03T10:19:53.761" v="462" actId="21"/>
          <ac:picMkLst>
            <pc:docMk/>
            <pc:sldMk cId="2891495097" sldId="283"/>
            <ac:picMk id="3074" creationId="{8633975B-6CF7-BD62-3C95-3EE074B0CA67}"/>
          </ac:picMkLst>
        </pc:picChg>
        <pc:picChg chg="mod">
          <ac:chgData name="Jenny Royall" userId="48aa2286-1801-4b05-b340-133d828446d4" providerId="ADAL" clId="{98D5C2E8-0D4C-4D4B-8AA1-3D3E13041BDD}" dt="2025-11-03T10:01:01.131" v="316" actId="14100"/>
          <ac:picMkLst>
            <pc:docMk/>
            <pc:sldMk cId="2891495097" sldId="283"/>
            <ac:picMk id="3076" creationId="{87E82584-D452-2695-D750-3F5ECA515038}"/>
          </ac:picMkLst>
        </pc:picChg>
      </pc:sldChg>
      <pc:sldChg chg="del">
        <pc:chgData name="Jenny Royall" userId="48aa2286-1801-4b05-b340-133d828446d4" providerId="ADAL" clId="{98D5C2E8-0D4C-4D4B-8AA1-3D3E13041BDD}" dt="2025-11-03T09:43:21.708" v="1" actId="47"/>
        <pc:sldMkLst>
          <pc:docMk/>
          <pc:sldMk cId="2127126848" sldId="284"/>
        </pc:sldMkLst>
      </pc:sldChg>
      <pc:sldChg chg="addSp delSp modSp mod modNotesTx">
        <pc:chgData name="Jenny Royall" userId="48aa2286-1801-4b05-b340-133d828446d4" providerId="ADAL" clId="{98D5C2E8-0D4C-4D4B-8AA1-3D3E13041BDD}" dt="2025-11-03T10:47:32.066" v="986" actId="1076"/>
        <pc:sldMkLst>
          <pc:docMk/>
          <pc:sldMk cId="1075144238" sldId="285"/>
        </pc:sldMkLst>
        <pc:spChg chg="mod">
          <ac:chgData name="Jenny Royall" userId="48aa2286-1801-4b05-b340-133d828446d4" providerId="ADAL" clId="{98D5C2E8-0D4C-4D4B-8AA1-3D3E13041BDD}" dt="2025-11-03T09:46:40.854" v="42" actId="20577"/>
          <ac:spMkLst>
            <pc:docMk/>
            <pc:sldMk cId="1075144238" sldId="285"/>
            <ac:spMk id="2" creationId="{EEA3C6AC-7D0C-52B1-D77A-5D1DC1DD673E}"/>
          </ac:spMkLst>
        </pc:spChg>
        <pc:spChg chg="add mod">
          <ac:chgData name="Jenny Royall" userId="48aa2286-1801-4b05-b340-133d828446d4" providerId="ADAL" clId="{98D5C2E8-0D4C-4D4B-8AA1-3D3E13041BDD}" dt="2025-11-03T10:38:19.045" v="983" actId="1076"/>
          <ac:spMkLst>
            <pc:docMk/>
            <pc:sldMk cId="1075144238" sldId="285"/>
            <ac:spMk id="3" creationId="{3DB7E120-04EA-5E37-2FD7-5B79D078E01D}"/>
          </ac:spMkLst>
        </pc:spChg>
        <pc:spChg chg="add mod">
          <ac:chgData name="Jenny Royall" userId="48aa2286-1801-4b05-b340-133d828446d4" providerId="ADAL" clId="{98D5C2E8-0D4C-4D4B-8AA1-3D3E13041BDD}" dt="2025-11-03T10:37:50.245" v="979" actId="20577"/>
          <ac:spMkLst>
            <pc:docMk/>
            <pc:sldMk cId="1075144238" sldId="285"/>
            <ac:spMk id="7" creationId="{69917CB5-FB74-3C4D-C3E9-6180AAB37093}"/>
          </ac:spMkLst>
        </pc:spChg>
        <pc:spChg chg="add mod">
          <ac:chgData name="Jenny Royall" userId="48aa2286-1801-4b05-b340-133d828446d4" providerId="ADAL" clId="{98D5C2E8-0D4C-4D4B-8AA1-3D3E13041BDD}" dt="2025-11-03T10:37:39.272" v="975" actId="20577"/>
          <ac:spMkLst>
            <pc:docMk/>
            <pc:sldMk cId="1075144238" sldId="285"/>
            <ac:spMk id="9" creationId="{7CAC5EB8-3680-0973-3660-515C1310FFFB}"/>
          </ac:spMkLst>
        </pc:spChg>
        <pc:picChg chg="add mod">
          <ac:chgData name="Jenny Royall" userId="48aa2286-1801-4b05-b340-133d828446d4" providerId="ADAL" clId="{98D5C2E8-0D4C-4D4B-8AA1-3D3E13041BDD}" dt="2025-11-03T10:47:32.066" v="986" actId="1076"/>
          <ac:picMkLst>
            <pc:docMk/>
            <pc:sldMk cId="1075144238" sldId="285"/>
            <ac:picMk id="4" creationId="{E9F0EF15-0C27-6312-1451-E3BEABCB5EAE}"/>
          </ac:picMkLst>
        </pc:picChg>
        <pc:picChg chg="add mod">
          <ac:chgData name="Jenny Royall" userId="48aa2286-1801-4b05-b340-133d828446d4" providerId="ADAL" clId="{98D5C2E8-0D4C-4D4B-8AA1-3D3E13041BDD}" dt="2025-11-03T10:47:26.291" v="985" actId="14100"/>
          <ac:picMkLst>
            <pc:docMk/>
            <pc:sldMk cId="1075144238" sldId="285"/>
            <ac:picMk id="5" creationId="{DF966C2B-F326-9EF8-D049-20311D47F091}"/>
          </ac:picMkLst>
        </pc:picChg>
        <pc:picChg chg="add mod">
          <ac:chgData name="Jenny Royall" userId="48aa2286-1801-4b05-b340-133d828446d4" providerId="ADAL" clId="{98D5C2E8-0D4C-4D4B-8AA1-3D3E13041BDD}" dt="2025-11-03T10:35:58.215" v="927" actId="14100"/>
          <ac:picMkLst>
            <pc:docMk/>
            <pc:sldMk cId="1075144238" sldId="285"/>
            <ac:picMk id="3074" creationId="{8633975B-6CF7-BD62-3C95-3EE074B0CA67}"/>
          </ac:picMkLst>
        </pc:picChg>
        <pc:picChg chg="mod">
          <ac:chgData name="Jenny Royall" userId="48aa2286-1801-4b05-b340-133d828446d4" providerId="ADAL" clId="{98D5C2E8-0D4C-4D4B-8AA1-3D3E13041BDD}" dt="2025-11-03T10:36:06.721" v="929" actId="14100"/>
          <ac:picMkLst>
            <pc:docMk/>
            <pc:sldMk cId="1075144238" sldId="285"/>
            <ac:picMk id="5122" creationId="{3C8B8451-7D78-FB24-E997-B9403000C6AF}"/>
          </ac:picMkLst>
        </pc:picChg>
        <pc:picChg chg="del mod">
          <ac:chgData name="Jenny Royall" userId="48aa2286-1801-4b05-b340-133d828446d4" providerId="ADAL" clId="{98D5C2E8-0D4C-4D4B-8AA1-3D3E13041BDD}" dt="2025-11-03T10:20:07.546" v="466" actId="478"/>
          <ac:picMkLst>
            <pc:docMk/>
            <pc:sldMk cId="1075144238" sldId="285"/>
            <ac:picMk id="5124" creationId="{2B80B241-B984-0D35-704B-37799CBBEC1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2ADADB-D47E-46E4-A001-610742E34D9B}" type="datetimeFigureOut">
              <a:rPr lang="en-GB" smtClean="0"/>
              <a:t>03/11/2025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C17F3C-2804-42D8-A9FD-533B6399F6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983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EFDAA1-9417-4A36-8EF2-3FF322345B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B0CDE4-80F1-6243-1E93-71C631E078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600DBEF-F67A-2F21-30F9-F239D7ACAB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0339CB-E124-352B-7537-F36A156419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17F3C-2804-42D8-A9FD-533B6399F6E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647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0F62-4327-5946-B708-87F002D85D18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CEE3-80EF-7E4F-A8EA-763DFEFD4D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6270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0F62-4327-5946-B708-87F002D85D18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CEE3-80EF-7E4F-A8EA-763DFEFD4D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891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0F62-4327-5946-B708-87F002D85D18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CEE3-80EF-7E4F-A8EA-763DFEFD4D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741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0F62-4327-5946-B708-87F002D85D18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CEE3-80EF-7E4F-A8EA-763DFEFD4D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124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0F62-4327-5946-B708-87F002D85D18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CEE3-80EF-7E4F-A8EA-763DFEFD4D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983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0F62-4327-5946-B708-87F002D85D18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CEE3-80EF-7E4F-A8EA-763DFEFD4D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956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0F62-4327-5946-B708-87F002D85D18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CEE3-80EF-7E4F-A8EA-763DFEFD4D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40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0F62-4327-5946-B708-87F002D85D18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CEE3-80EF-7E4F-A8EA-763DFEFD4D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041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0F62-4327-5946-B708-87F002D85D18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CEE3-80EF-7E4F-A8EA-763DFEFD4D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239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0F62-4327-5946-B708-87F002D85D18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CEE3-80EF-7E4F-A8EA-763DFEFD4D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380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30F62-4327-5946-B708-87F002D85D18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DCEE3-80EF-7E4F-A8EA-763DFEFD4D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183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30F62-4327-5946-B708-87F002D85D18}" type="datetimeFigureOut">
              <a:rPr lang="en-US" smtClean="0"/>
              <a:t>11/3/2025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DCEE3-80EF-7E4F-A8EA-763DFEFD4D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75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719C1F-7259-6770-A2DF-BE75297E58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3C6AC-7D0C-52B1-D77A-5D1DC1DD6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330" y="274638"/>
            <a:ext cx="6206490" cy="1143000"/>
          </a:xfrm>
        </p:spPr>
        <p:txBody>
          <a:bodyPr>
            <a:noAutofit/>
          </a:bodyPr>
          <a:lstStyle/>
          <a:p>
            <a:pPr algn="l"/>
            <a:r>
              <a:rPr lang="en-GB" sz="2800" b="1" dirty="0">
                <a:solidFill>
                  <a:srgbClr val="002060"/>
                </a:solidFill>
                <a:latin typeface="Arial"/>
                <a:ea typeface="Calibri"/>
                <a:cs typeface="Calibri"/>
              </a:rPr>
              <a:t>Top tips for Road Safety Week from your Active Travel Ambassadors</a:t>
            </a:r>
            <a:endParaRPr lang="en-US" sz="2400" b="1" dirty="0">
              <a:solidFill>
                <a:srgbClr val="002060"/>
              </a:solidFill>
              <a:latin typeface="Arial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3C8B8451-7D78-FB24-E997-B9403000C6A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30" y="1602901"/>
            <a:ext cx="2436493" cy="2436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F0EF15-0C27-6312-1451-E3BEABCB5EA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6416" t="9144" b="30794"/>
          <a:stretch>
            <a:fillRect/>
          </a:stretch>
        </p:blipFill>
        <p:spPr>
          <a:xfrm>
            <a:off x="4732022" y="4585883"/>
            <a:ext cx="1655472" cy="154635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DB7E120-04EA-5E37-2FD7-5B79D078E01D}"/>
              </a:ext>
            </a:extLst>
          </p:cNvPr>
          <p:cNvSpPr txBox="1"/>
          <p:nvPr/>
        </p:nvSpPr>
        <p:spPr>
          <a:xfrm>
            <a:off x="5854257" y="3397891"/>
            <a:ext cx="31868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When you are a passenger: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28282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Always wear a seat belt.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28282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Do not distract the driver.</a:t>
            </a:r>
            <a:endParaRPr lang="en-GB" sz="1400" dirty="0"/>
          </a:p>
        </p:txBody>
      </p:sp>
      <p:pic>
        <p:nvPicPr>
          <p:cNvPr id="5" name="Picture 4" descr="A child in a car seat&#10;&#10;AI-generated content may be incorrect.">
            <a:extLst>
              <a:ext uri="{FF2B5EF4-FFF2-40B4-BE49-F238E27FC236}">
                <a16:creationId xmlns:a16="http://schemas.microsoft.com/office/drawing/2014/main" id="{DF966C2B-F326-9EF8-D049-20311D47F09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17088"/>
          <a:stretch>
            <a:fillRect/>
          </a:stretch>
        </p:blipFill>
        <p:spPr>
          <a:xfrm>
            <a:off x="6717481" y="4515434"/>
            <a:ext cx="1865063" cy="154635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9917CB5-FB74-3C4D-C3E9-6180AAB37093}"/>
              </a:ext>
            </a:extLst>
          </p:cNvPr>
          <p:cNvSpPr txBox="1"/>
          <p:nvPr/>
        </p:nvSpPr>
        <p:spPr>
          <a:xfrm>
            <a:off x="354330" y="4100912"/>
            <a:ext cx="405765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Cyclists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rgbClr val="28282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Always wear a </a:t>
            </a:r>
            <a:r>
              <a:rPr lang="en-GB" dirty="0">
                <a:solidFill>
                  <a:srgbClr val="28282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helmet.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rgbClr val="28282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Make sure </a:t>
            </a:r>
            <a:r>
              <a:rPr lang="en-GB" dirty="0">
                <a:solidFill>
                  <a:srgbClr val="28282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lights and clothing mean you can see and be seen.</a:t>
            </a:r>
            <a:endParaRPr lang="en-GB" sz="1800" dirty="0">
              <a:solidFill>
                <a:srgbClr val="282828"/>
              </a:solidFill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rgbClr val="28282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Do an ABC check before every ride.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dirty="0">
                <a:solidFill>
                  <a:srgbClr val="282828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Concentrate while cycling and always watch out for other road users.</a:t>
            </a:r>
            <a:endParaRPr lang="en-GB" dirty="0"/>
          </a:p>
        </p:txBody>
      </p:sp>
      <p:pic>
        <p:nvPicPr>
          <p:cNvPr id="3074" name="Picture 2" descr="Bike Inspection Checklist">
            <a:extLst>
              <a:ext uri="{FF2B5EF4-FFF2-40B4-BE49-F238E27FC236}">
                <a16:creationId xmlns:a16="http://schemas.microsoft.com/office/drawing/2014/main" id="{8633975B-6CF7-BD62-3C95-3EE074B0CA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865" y="3319650"/>
            <a:ext cx="2237808" cy="1118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CAC5EB8-3680-0973-3660-515C1310FFFB}"/>
              </a:ext>
            </a:extLst>
          </p:cNvPr>
          <p:cNvSpPr txBox="1"/>
          <p:nvPr/>
        </p:nvSpPr>
        <p:spPr>
          <a:xfrm>
            <a:off x="2914650" y="1503806"/>
            <a:ext cx="612648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When you are walking: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 aware of what is happening around you and beware of distractions like phones, friends and headphones!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Don’t rush.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Find safe places to cross and keep looking and listening for traffic. Never cross in front of a bus.</a:t>
            </a:r>
          </a:p>
        </p:txBody>
      </p:sp>
    </p:spTree>
    <p:extLst>
      <p:ext uri="{BB962C8B-B14F-4D97-AF65-F5344CB8AC3E}">
        <p14:creationId xmlns:p14="http://schemas.microsoft.com/office/powerpoint/2010/main" val="1075144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2bf53f3-5e4a-465b-93df-80e85997541a" xsi:nil="true"/>
    <lcf76f155ced4ddcb4097134ff3c332f xmlns="6f81fa95-1724-4d71-88c7-7fbbeb2fdcba">
      <Terms xmlns="http://schemas.microsoft.com/office/infopath/2007/PartnerControls"/>
    </lcf76f155ced4ddcb4097134ff3c332f>
    <SharedWithUsers xmlns="b2bf53f3-5e4a-465b-93df-80e85997541a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17F357E09B13148984CF66198DB772F" ma:contentTypeVersion="18" ma:contentTypeDescription="Create a new document." ma:contentTypeScope="" ma:versionID="a28c70ac8eeb815bc99154b5a2bfee7b">
  <xsd:schema xmlns:xsd="http://www.w3.org/2001/XMLSchema" xmlns:xs="http://www.w3.org/2001/XMLSchema" xmlns:p="http://schemas.microsoft.com/office/2006/metadata/properties" xmlns:ns2="6f81fa95-1724-4d71-88c7-7fbbeb2fdcba" xmlns:ns3="b2bf53f3-5e4a-465b-93df-80e85997541a" targetNamespace="http://schemas.microsoft.com/office/2006/metadata/properties" ma:root="true" ma:fieldsID="a35f7f64dec0b353084d122aa1aee24a" ns2:_="" ns3:_="">
    <xsd:import namespace="6f81fa95-1724-4d71-88c7-7fbbeb2fdcba"/>
    <xsd:import namespace="b2bf53f3-5e4a-465b-93df-80e85997541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81fa95-1724-4d71-88c7-7fbbeb2fdc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8d482b3a-7790-4b7a-b4fc-b7fa76ab7ce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bf53f3-5e4a-465b-93df-80e85997541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c33abd1-5090-4772-b11d-d0e6e7ac8311}" ma:internalName="TaxCatchAll" ma:showField="CatchAllData" ma:web="b2bf53f3-5e4a-465b-93df-80e85997541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3C281B7-23AB-4170-AF22-5057F2C26337}">
  <ds:schemaRefs>
    <ds:schemaRef ds:uri="http://www.w3.org/XML/1998/namespace"/>
    <ds:schemaRef ds:uri="http://purl.org/dc/elements/1.1/"/>
    <ds:schemaRef ds:uri="6f81fa95-1724-4d71-88c7-7fbbeb2fdcba"/>
    <ds:schemaRef ds:uri="http://schemas.openxmlformats.org/package/2006/metadata/core-properties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terms/"/>
    <ds:schemaRef ds:uri="b2bf53f3-5e4a-465b-93df-80e85997541a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1BDFC6A-092E-4C1A-AC09-22C96E13161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6069914-D373-4DB4-B4E6-77E8BBD7100E}"/>
</file>

<file path=docProps/app.xml><?xml version="1.0" encoding="utf-8"?>
<Properties xmlns="http://schemas.openxmlformats.org/officeDocument/2006/extended-properties" xmlns:vt="http://schemas.openxmlformats.org/officeDocument/2006/docPropsVTypes">
  <TotalTime>7537</TotalTime>
  <Words>118</Words>
  <Application>Microsoft Office PowerPoint</Application>
  <PresentationFormat>On-screen Show (4:3)</PresentationFormat>
  <Paragraphs>14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Top tips for Road Safety Week from your Active Travel Ambassadors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cookie</dc:creator>
  <cp:lastModifiedBy>Jenny Royall</cp:lastModifiedBy>
  <cp:revision>160</cp:revision>
  <dcterms:created xsi:type="dcterms:W3CDTF">2018-09-03T14:19:16Z</dcterms:created>
  <dcterms:modified xsi:type="dcterms:W3CDTF">2025-11-03T10:47:35Z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0x010100717F357E09B13148984CF66198DB772F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xd_Signature">
    <vt:bool>false</vt:bool>
  </property>
  <property fmtid="{D5CDD505-2E9C-101B-9397-08002B2CF9AE}" pid="10" name="_SourceUrl">
    <vt:lpwstr/>
  </property>
  <property fmtid="{D5CDD505-2E9C-101B-9397-08002B2CF9AE}" pid="11" name="_SharedFileIndex">
    <vt:lpwstr/>
  </property>
</Properties>
</file>